
<file path=[Content_Types].xml><?xml version="1.0" encoding="utf-8"?>
<Types xmlns="http://schemas.openxmlformats.org/package/2006/content-types">
  <Default Extension="jpeg" ContentType="image/jpeg"/>
  <Default Extension="m4a" ContentType="audio/mp4"/>
  <Default Extension="mkv" ContentType="video/unknown"/>
  <Default Extension="mp4" ContentType="video/mp4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256" r:id="rId2"/>
    <p:sldId id="258" r:id="rId3"/>
    <p:sldId id="259" r:id="rId4"/>
    <p:sldId id="260" r:id="rId5"/>
    <p:sldId id="262" r:id="rId6"/>
    <p:sldId id="261" r:id="rId7"/>
    <p:sldId id="263" r:id="rId8"/>
    <p:sldId id="264" r:id="rId9"/>
    <p:sldId id="265" r:id="rId10"/>
    <p:sldId id="266" r:id="rId11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tonio" initials="A" lastIdx="2" clrIdx="0">
    <p:extLst>
      <p:ext uri="{19B8F6BF-5375-455C-9EA6-DF929625EA0E}">
        <p15:presenceInfo xmlns:p15="http://schemas.microsoft.com/office/powerpoint/2012/main" userId="Antonio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516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88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7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3E49FFBC-19A3-4BA6-B0D6-578F93BFDAD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it-IT"/>
              <a:t>Antonio Colelli - s301146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C39B593A-7B6F-4315-9B28-15D58D305C4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14DE2B-42B4-4A88-8B17-59D977C3D65E}" type="datetimeFigureOut">
              <a:rPr lang="it-IT" smtClean="0"/>
              <a:t>05/01/2022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4292B7F8-4EE7-4A80-93C1-861862A180B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it-IT"/>
              <a:t>Antonio Colelli - s301146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4EF9F028-D039-45A4-96F0-DE49C5FF63D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5FE994-6A74-4841-8B98-4E3D992BDD0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0048657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it-IT"/>
              <a:t>Antonio Colelli - s301146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E09A1B-AA5E-484B-A87E-D5D2C2D547AF}" type="datetimeFigureOut">
              <a:rPr lang="it-IT" smtClean="0"/>
              <a:t>05/01/2022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it-IT"/>
              <a:t>Antonio Colelli - s301146</a:t>
            </a:r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1D80C8-ADED-4ECB-8BB7-88A1CF5EEF6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3295066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713CD8E-008C-4339-855D-E7F95AE2CE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F213BE19-7328-48CB-A97E-A6B05EB815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37897CD-2953-45E4-AF54-48A57EAE4E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742BA5-827F-4EB1-8269-55F0D3A698F2}" type="datetime1">
              <a:rPr lang="it-IT" smtClean="0"/>
              <a:t>05/01/2022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0B632F0-F3E2-4ACC-9B6D-F913113452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Antonio Colelli - S301146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5C232B4-BBA3-4953-B0E7-51C768FAD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F7BC5-63F0-416F-8814-5A45D58DD0A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793271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51C4BA1-1207-4805-AB14-8BF494E171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9A5BC71B-A039-46FC-9C04-D0B7A71FA2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06BA5A6-03A1-43BB-A3F9-3D9F3CAA28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C3E0D-776C-4DCF-AF38-310A9EFE3F26}" type="datetime1">
              <a:rPr lang="it-IT" smtClean="0"/>
              <a:t>05/01/2022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CE58E64-FEAD-4D10-A87D-65D076E951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Antonio Colelli - S301146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ADF47B4-ED1D-4BE2-9A33-6545C8307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F7BC5-63F0-416F-8814-5A45D58DD0A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656504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D5AD8DC0-B808-407F-BB6B-5382A5E20D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2649C57A-EE85-4545-9BD5-A2CBBA2486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0A426AE-88EA-4BAA-AEFC-723B580F0C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EB6499-23C2-4698-8D3D-E1D9B2FF3B1C}" type="datetime1">
              <a:rPr lang="it-IT" smtClean="0"/>
              <a:t>05/01/2022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E4F2E2A-C618-4B9E-A8F0-0DF5519C0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Antonio Colelli - S301146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3FC25D5-8BD9-407B-B47C-1FCED33ABE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F7BC5-63F0-416F-8814-5A45D58DD0A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68599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D28CF94-FA69-400C-92E0-7A500A03ED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D4C9C56-B72E-4082-9A3F-62803F753A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25F1C43-D829-4C0B-8A10-CD8ECBB6E6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5B854-85A2-40AC-A07F-9AE63681E945}" type="datetime1">
              <a:rPr lang="it-IT" smtClean="0"/>
              <a:t>05/01/2022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766137C-A7D8-47E9-8720-E2A4F3721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Antonio Colelli - S301146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CB0BDD0-2038-41E0-8C4B-75AAFE21A8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F7BC5-63F0-416F-8814-5A45D58DD0A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636692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2D72F51-52B4-4EDC-9BB3-B81078054C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77B66688-2CC1-457A-8CB5-E888297222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300CBB5-2231-428F-9243-D4C2DCD324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CD7FE-6E25-4416-9DD0-B91900E6CF43}" type="datetime1">
              <a:rPr lang="it-IT" smtClean="0"/>
              <a:t>05/01/2022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1EF345B-248C-41B4-A604-E7D3941E49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Antonio Colelli - S301146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1C4F7E0-AE2E-4017-BB2B-A75624A31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F7BC5-63F0-416F-8814-5A45D58DD0A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803397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E154935-3249-4419-83AB-44604E0DC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E3A62BB-1559-43F1-A244-C20CF718A0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ADED9504-7C54-41EE-BE68-83109C89C8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8CCD6258-13E2-4A7C-9B0D-0462D07D00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D6A2C-31B0-4E48-9745-5A7221E2C16C}" type="datetime1">
              <a:rPr lang="it-IT" smtClean="0"/>
              <a:t>05/01/2022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22B0B938-4FC9-42C7-9E0F-CB487100C1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Antonio Colelli - S301146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81223DC4-AE1A-45E5-AEB0-599BC5767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F7BC5-63F0-416F-8814-5A45D58DD0A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380006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85AF4E0-2F0B-4C83-9F4C-202153BFC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4CEC0B54-0DAC-42D3-A226-260469F8B5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6DDC91C5-D9CA-4F92-BB49-6FFD04871C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6B83A5A1-07E3-4006-8F71-59D8EEEDAFF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AC4AF74B-EDF2-4083-B0BE-596471F3239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73962962-8788-459F-A8AC-DC2152F6F2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60691A-8F93-4260-AAAB-B425083F32A9}" type="datetime1">
              <a:rPr lang="it-IT" smtClean="0"/>
              <a:t>05/01/2022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74369085-10E0-4F01-83E8-B5567CF214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Antonio Colelli - S301146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A86D93BA-FEC9-4C42-B0D1-2086A2A8F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F7BC5-63F0-416F-8814-5A45D58DD0A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884643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528B802-2A32-4F8D-AC08-9DB17AD2E7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A658AFE4-EA9D-4A54-BA2C-6E8C9E88DB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AD35D-5B47-46F2-920E-FF5FE48EEDE2}" type="datetime1">
              <a:rPr lang="it-IT" smtClean="0"/>
              <a:t>05/01/2022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9AEFDB76-5713-48BD-9671-499755D608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Antonio Colelli - S301146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3B5CEC0D-5704-4EAA-B2A1-327D3E91C7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F7BC5-63F0-416F-8814-5A45D58DD0A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474793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F2AEB442-6E45-4460-9B28-C221A91769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0BB0E-DE0D-4F41-920F-855458CE0680}" type="datetime1">
              <a:rPr lang="it-IT" smtClean="0"/>
              <a:t>05/01/2022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8223F883-421C-475D-9DA7-4A30566597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Antonio Colelli - S301146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F917F4A-0BB1-4FC2-B9AB-71D69EA74E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F7BC5-63F0-416F-8814-5A45D58DD0A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604051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7CBAA8D-93EC-4327-ABB0-E59B0A4C78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1B24238-9264-4024-B148-B06B119837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F8B3DAAE-8065-46DA-AE96-0A443DC8C9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BFB9E91F-EDD4-4123-AB0E-7DD5E97D85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3622F-AAFB-4181-81CE-4ADFEE8C3733}" type="datetime1">
              <a:rPr lang="it-IT" smtClean="0"/>
              <a:t>05/01/2022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A5961A94-A9E1-418C-AA9D-03247F41B8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Antonio Colelli - S301146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E18E5F54-EA8A-4EBD-BC11-DDFB5A34E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F7BC5-63F0-416F-8814-5A45D58DD0A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303984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6316ACA-B43E-421A-8AD3-BE572F2985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23074E55-FEC1-4D4D-A30E-AD644AC515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773BFD6F-FF27-4159-8D53-70F330A8EC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5E546444-99EF-4B8A-890E-F15FD7C545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D8AC6-989A-4C16-A8AE-562ACC3D9386}" type="datetime1">
              <a:rPr lang="it-IT" smtClean="0"/>
              <a:t>05/01/2022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5D720AF1-63DF-4A05-9C61-27A9939B05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Antonio Colelli - S301146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CE81B933-D7F9-43CF-A3F4-0FC8F860A5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F7BC5-63F0-416F-8814-5A45D58DD0A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079749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D25CC35F-302F-44CC-85FF-FFA061BEA0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7DE1FF66-251C-48E2-8CB1-CBCD5A190B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BDACBA2-30A8-44F6-901E-BC67EDEC9FB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681690-6922-4C87-85E3-CE345C86360A}" type="datetime1">
              <a:rPr lang="it-IT" smtClean="0"/>
              <a:t>05/01/2022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66EC10F-174A-4A96-918E-62FBBEC012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it-IT"/>
              <a:t>Antonio Colelli - S301146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69F2421-7C0E-4C84-89F0-4D815CFDB0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BF7BC5-63F0-416F-8814-5A45D58DD0A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095372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5" Type="http://schemas.openxmlformats.org/officeDocument/2006/relationships/image" Target="../media/image1.png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audio" Target="../media/media2.m4a"/><Relationship Id="rId7" Type="http://schemas.openxmlformats.org/officeDocument/2006/relationships/image" Target="../media/image4.png"/><Relationship Id="rId2" Type="http://schemas.microsoft.com/office/2007/relationships/media" Target="../media/media2.m4a"/><Relationship Id="rId1" Type="http://schemas.openxmlformats.org/officeDocument/2006/relationships/tags" Target="../tags/tag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media" Target="../media/media5.m4a"/><Relationship Id="rId7" Type="http://schemas.openxmlformats.org/officeDocument/2006/relationships/image" Target="../media/image1.png"/><Relationship Id="rId2" Type="http://schemas.microsoft.com/office/2007/relationships/media" Target="../media/media4.mp4"/><Relationship Id="rId1" Type="http://schemas.openxmlformats.org/officeDocument/2006/relationships/video" Target="NULL" TargetMode="External"/><Relationship Id="rId6" Type="http://schemas.openxmlformats.org/officeDocument/2006/relationships/image" Target="../media/image6.png"/><Relationship Id="rId5" Type="http://schemas.openxmlformats.org/officeDocument/2006/relationships/slideLayout" Target="../slideLayouts/slideLayout7.xml"/><Relationship Id="rId4" Type="http://schemas.openxmlformats.org/officeDocument/2006/relationships/audio" Target="../media/media5.m4a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audio" Target="../media/media6.m4a"/><Relationship Id="rId7" Type="http://schemas.openxmlformats.org/officeDocument/2006/relationships/image" Target="../media/image9.png"/><Relationship Id="rId2" Type="http://schemas.microsoft.com/office/2007/relationships/media" Target="../media/media6.m4a"/><Relationship Id="rId1" Type="http://schemas.openxmlformats.org/officeDocument/2006/relationships/tags" Target="../tags/tag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microsoft.com/office/2007/relationships/media" Target="../media/media7.mp4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video" Target="NULL" TargetMode="External"/><Relationship Id="rId1" Type="http://schemas.openxmlformats.org/officeDocument/2006/relationships/tags" Target="../tags/tag3.xml"/><Relationship Id="rId6" Type="http://schemas.openxmlformats.org/officeDocument/2006/relationships/slideLayout" Target="../slideLayouts/slideLayout7.xml"/><Relationship Id="rId11" Type="http://schemas.openxmlformats.org/officeDocument/2006/relationships/image" Target="../media/image15.png"/><Relationship Id="rId5" Type="http://schemas.openxmlformats.org/officeDocument/2006/relationships/audio" Target="../media/media8.m4a"/><Relationship Id="rId10" Type="http://schemas.openxmlformats.org/officeDocument/2006/relationships/image" Target="../media/image14.png"/><Relationship Id="rId4" Type="http://schemas.microsoft.com/office/2007/relationships/media" Target="../media/media8.m4a"/><Relationship Id="rId9" Type="http://schemas.openxmlformats.org/officeDocument/2006/relationships/image" Target="../media/image13.png"/><Relationship Id="rId1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1.png"/><Relationship Id="rId3" Type="http://schemas.openxmlformats.org/officeDocument/2006/relationships/video" Target="../media/media9.mp4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microsoft.com/office/2007/relationships/media" Target="../media/media9.mp4"/><Relationship Id="rId1" Type="http://schemas.openxmlformats.org/officeDocument/2006/relationships/tags" Target="../tags/tag4.xml"/><Relationship Id="rId6" Type="http://schemas.openxmlformats.org/officeDocument/2006/relationships/slideLayout" Target="../slideLayouts/slideLayout7.xml"/><Relationship Id="rId11" Type="http://schemas.openxmlformats.org/officeDocument/2006/relationships/image" Target="../media/image22.png"/><Relationship Id="rId5" Type="http://schemas.openxmlformats.org/officeDocument/2006/relationships/audio" Target="../media/media10.m4a"/><Relationship Id="rId10" Type="http://schemas.openxmlformats.org/officeDocument/2006/relationships/image" Target="../media/image21.png"/><Relationship Id="rId4" Type="http://schemas.microsoft.com/office/2007/relationships/media" Target="../media/media10.m4a"/><Relationship Id="rId9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media" Target="../media/media14.m4a"/><Relationship Id="rId13" Type="http://schemas.openxmlformats.org/officeDocument/2006/relationships/image" Target="../media/image26.png"/><Relationship Id="rId18" Type="http://schemas.openxmlformats.org/officeDocument/2006/relationships/image" Target="../media/image31.png"/><Relationship Id="rId3" Type="http://schemas.microsoft.com/office/2007/relationships/media" Target="../media/media11.mkv"/><Relationship Id="rId21" Type="http://schemas.openxmlformats.org/officeDocument/2006/relationships/image" Target="../media/image34.png"/><Relationship Id="rId7" Type="http://schemas.openxmlformats.org/officeDocument/2006/relationships/video" Target="../media/media13.mp4"/><Relationship Id="rId12" Type="http://schemas.openxmlformats.org/officeDocument/2006/relationships/image" Target="../media/image25.png"/><Relationship Id="rId17" Type="http://schemas.openxmlformats.org/officeDocument/2006/relationships/image" Target="../media/image30.png"/><Relationship Id="rId2" Type="http://schemas.openxmlformats.org/officeDocument/2006/relationships/video" Target="NULL" TargetMode="External"/><Relationship Id="rId16" Type="http://schemas.openxmlformats.org/officeDocument/2006/relationships/image" Target="../media/image29.png"/><Relationship Id="rId20" Type="http://schemas.openxmlformats.org/officeDocument/2006/relationships/image" Target="../media/image33.png"/><Relationship Id="rId1" Type="http://schemas.openxmlformats.org/officeDocument/2006/relationships/tags" Target="../tags/tag5.xml"/><Relationship Id="rId6" Type="http://schemas.microsoft.com/office/2007/relationships/media" Target="../media/media13.mp4"/><Relationship Id="rId11" Type="http://schemas.openxmlformats.org/officeDocument/2006/relationships/image" Target="../media/image24.png"/><Relationship Id="rId5" Type="http://schemas.openxmlformats.org/officeDocument/2006/relationships/video" Target="../media/media12.mp4"/><Relationship Id="rId15" Type="http://schemas.openxmlformats.org/officeDocument/2006/relationships/image" Target="../media/image28.png"/><Relationship Id="rId10" Type="http://schemas.openxmlformats.org/officeDocument/2006/relationships/slideLayout" Target="../slideLayouts/slideLayout7.xml"/><Relationship Id="rId19" Type="http://schemas.openxmlformats.org/officeDocument/2006/relationships/image" Target="../media/image32.png"/><Relationship Id="rId4" Type="http://schemas.microsoft.com/office/2007/relationships/media" Target="../media/media12.mp4"/><Relationship Id="rId9" Type="http://schemas.openxmlformats.org/officeDocument/2006/relationships/audio" Target="../media/media14.m4a"/><Relationship Id="rId14" Type="http://schemas.openxmlformats.org/officeDocument/2006/relationships/image" Target="../media/image27.png"/><Relationship Id="rId22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microsoft.com/office/2007/relationships/media" Target="../media/media15.mp4"/><Relationship Id="rId7" Type="http://schemas.openxmlformats.org/officeDocument/2006/relationships/image" Target="../media/image35.png"/><Relationship Id="rId2" Type="http://schemas.openxmlformats.org/officeDocument/2006/relationships/video" Target="NULL" TargetMode="External"/><Relationship Id="rId1" Type="http://schemas.openxmlformats.org/officeDocument/2006/relationships/tags" Target="../tags/tag6.xml"/><Relationship Id="rId6" Type="http://schemas.openxmlformats.org/officeDocument/2006/relationships/slideLayout" Target="../slideLayouts/slideLayout7.xml"/><Relationship Id="rId11" Type="http://schemas.openxmlformats.org/officeDocument/2006/relationships/image" Target="../media/image1.png"/><Relationship Id="rId5" Type="http://schemas.openxmlformats.org/officeDocument/2006/relationships/audio" Target="../media/media16.m4a"/><Relationship Id="rId10" Type="http://schemas.openxmlformats.org/officeDocument/2006/relationships/image" Target="../media/image38.tmp"/><Relationship Id="rId4" Type="http://schemas.microsoft.com/office/2007/relationships/media" Target="../media/media16.m4a"/><Relationship Id="rId9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500C567-F2F8-4722-AFB4-D5DB0AEA4C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/>
              <a:t>Progetto 1 extra point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781E96B-1F58-4C69-906A-7A3CA53E707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/>
              <a:t>Antonio Colelli – S301146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616CE3B-328F-40C8-9DC0-05E22D797B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F7BC5-63F0-416F-8814-5A45D58DD0AB}" type="slidenum">
              <a:rPr lang="it-IT" smtClean="0"/>
              <a:t>1</a:t>
            </a:fld>
            <a:endParaRPr lang="it-IT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EA6A85E2-94ED-4239-9926-52B1644D44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Antonio Colelli - S301146</a:t>
            </a: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41F829E0-3DC9-4113-B4E9-415C52C521E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1154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90"/>
    </mc:Choice>
    <mc:Fallback>
      <p:transition spd="slow" advTm="33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1866A693-9E27-4B82-8AA7-2041089F58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Antonio Colelli - S301146</a:t>
            </a: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5021BA4F-29C7-4F49-BC0B-43B86ED82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F7BC5-63F0-416F-8814-5A45D58DD0AB}" type="slidenum">
              <a:rPr lang="it-IT" smtClean="0"/>
              <a:t>10</a:t>
            </a:fld>
            <a:endParaRPr lang="it-IT"/>
          </a:p>
        </p:txBody>
      </p:sp>
      <p:pic>
        <p:nvPicPr>
          <p:cNvPr id="1026" name="Picture 2" descr="Clock with message time is over Royalty Free Vector Image">
            <a:extLst>
              <a:ext uri="{FF2B5EF4-FFF2-40B4-BE49-F238E27FC236}">
                <a16:creationId xmlns:a16="http://schemas.microsoft.com/office/drawing/2014/main" id="{2D5F0CEE-BC4A-40B2-B59B-A30B143157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786"/>
          <a:stretch/>
        </p:blipFill>
        <p:spPr bwMode="auto">
          <a:xfrm>
            <a:off x="5067300" y="2006919"/>
            <a:ext cx="2057400" cy="1780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52D6E74E-DC26-40A6-AAF0-EA85D74C492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273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95"/>
    </mc:Choice>
    <mc:Fallback xmlns="">
      <p:transition spd="slow" advTm="44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>
            <a:extLst>
              <a:ext uri="{FF2B5EF4-FFF2-40B4-BE49-F238E27FC236}">
                <a16:creationId xmlns:a16="http://schemas.microsoft.com/office/drawing/2014/main" id="{DF282BD9-5110-452D-B4CE-58C258B37B6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02" y="739884"/>
            <a:ext cx="9179000" cy="5623809"/>
          </a:xfrm>
          <a:prstGeom prst="rect">
            <a:avLst/>
          </a:prstGeom>
          <a:effectLst>
            <a:outerShdw blurRad="2032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B7754322-7C09-45EA-8174-3913448F4F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Antonio Colelli - S301146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2D061E0-9DBB-44A0-83EF-643739AF3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F7BC5-63F0-416F-8814-5A45D58DD0AB}" type="slidenum">
              <a:rPr lang="it-IT" smtClean="0"/>
              <a:t>2</a:t>
            </a:fld>
            <a:endParaRPr lang="it-IT"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A66A2623-3554-4A55-BA5C-A18EED20A6B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57234" y="489378"/>
            <a:ext cx="3661805" cy="31021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6C72EC5A-F3FC-4253-A4D5-241903D0D92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8116" y="4848681"/>
            <a:ext cx="4276389" cy="13848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5E9814D2-D278-46BB-9B30-524BB80363F0}"/>
              </a:ext>
            </a:extLst>
          </p:cNvPr>
          <p:cNvSpPr txBox="1"/>
          <p:nvPr/>
        </p:nvSpPr>
        <p:spPr>
          <a:xfrm>
            <a:off x="144602" y="120046"/>
            <a:ext cx="27179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Inizializzazione programma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70F741F7-3BDB-4025-9C4D-8A58835502C3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750833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472"/>
    </mc:Choice>
    <mc:Fallback>
      <p:transition spd="slow" advTm="154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ADA67A7-B8E3-46AF-B157-D881DE6F79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Antonio Colelli - S301146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F6DF7282-EEA4-4AEE-9E45-9BC0EFED0D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F7BC5-63F0-416F-8814-5A45D58DD0AB}" type="slidenum">
              <a:rPr lang="it-IT" smtClean="0"/>
              <a:t>3</a:t>
            </a:fld>
            <a:endParaRPr lang="it-IT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C91DC6FA-D192-4A7A-9932-04CECFE9CD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5021" y="744678"/>
            <a:ext cx="7401958" cy="5372850"/>
          </a:xfrm>
          <a:prstGeom prst="rect">
            <a:avLst/>
          </a:prstGeom>
          <a:effectLst>
            <a:outerShdw blurRad="203200" dist="38100" algn="ctr" rotWithShape="0">
              <a:prstClr val="black">
                <a:alpha val="40000"/>
              </a:prstClr>
            </a:outerShdw>
          </a:effectLst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A7C662F9-8992-4C60-9481-4D4C8D81AD69}"/>
              </a:ext>
            </a:extLst>
          </p:cNvPr>
          <p:cNvSpPr txBox="1"/>
          <p:nvPr/>
        </p:nvSpPr>
        <p:spPr>
          <a:xfrm>
            <a:off x="125521" y="136525"/>
            <a:ext cx="4538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Stato </a:t>
            </a:r>
            <a:r>
              <a:rPr lang="it-IT" dirty="0" err="1"/>
              <a:t>LandTiger</a:t>
            </a:r>
            <a:r>
              <a:rPr lang="it-IT" dirty="0"/>
              <a:t> al termine delle inizializzazioni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2686FDA8-E942-4F05-A1C0-467C9B57E1E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8975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9239"/>
    </mc:Choice>
    <mc:Fallback>
      <p:transition advTm="92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25A6AABE-6E08-45ED-AEF5-B284D4D1CD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Antonio Colelli - S301146</a:t>
            </a: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A0A2D8B0-4D27-4C36-B074-85494FBCF4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F7BC5-63F0-416F-8814-5A45D58DD0AB}" type="slidenum">
              <a:rPr lang="it-IT" smtClean="0"/>
              <a:t>4</a:t>
            </a:fld>
            <a:endParaRPr lang="it-IT"/>
          </a:p>
        </p:txBody>
      </p:sp>
      <p:pic>
        <p:nvPicPr>
          <p:cNvPr id="5" name="Video 4">
            <a:hlinkClick r:id="" action="ppaction://media"/>
            <a:extLst>
              <a:ext uri="{FF2B5EF4-FFF2-40B4-BE49-F238E27FC236}">
                <a16:creationId xmlns:a16="http://schemas.microsoft.com/office/drawing/2014/main" id="{44A16490-014B-4A8F-BCE6-9DA3CF5C74C9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4323"/>
                </p14:media>
              </p:ext>
            </p:extLst>
          </p:nvPr>
        </p:nvPicPr>
        <p:blipFill rotWithShape="1">
          <a:blip r:embed="rId6"/>
          <a:srcRect l="36310" t="6299" r="2858" b="15483"/>
          <a:stretch/>
        </p:blipFill>
        <p:spPr>
          <a:xfrm>
            <a:off x="3827094" y="646981"/>
            <a:ext cx="7416000" cy="5364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Video 4">
            <a:hlinkClick r:id="" action="ppaction://media"/>
            <a:extLst>
              <a:ext uri="{FF2B5EF4-FFF2-40B4-BE49-F238E27FC236}">
                <a16:creationId xmlns:a16="http://schemas.microsoft.com/office/drawing/2014/main" id="{36F20A29-4592-4627-A41D-CB792F3E58FE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4323"/>
                </p14:media>
              </p:ext>
            </p:extLst>
          </p:nvPr>
        </p:nvPicPr>
        <p:blipFill rotWithShape="1">
          <a:blip r:embed="rId6"/>
          <a:srcRect l="4" t="10497" r="65162" b="27565"/>
          <a:stretch/>
        </p:blipFill>
        <p:spPr>
          <a:xfrm>
            <a:off x="707366" y="1575759"/>
            <a:ext cx="2648309" cy="26483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856CB440-59BD-4DF7-B247-E6BEA53DF514}"/>
              </a:ext>
            </a:extLst>
          </p:cNvPr>
          <p:cNvSpPr txBox="1"/>
          <p:nvPr/>
        </p:nvSpPr>
        <p:spPr>
          <a:xfrm>
            <a:off x="125521" y="136525"/>
            <a:ext cx="20520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Possibile bug </a:t>
            </a:r>
            <a:r>
              <a:rPr lang="it-IT" dirty="0" err="1"/>
              <a:t>scaler</a:t>
            </a:r>
            <a:r>
              <a:rPr lang="it-IT" dirty="0"/>
              <a:t> </a:t>
            </a:r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0041004C-BE9D-444E-9ADE-9E99B30D9A5C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1090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827"/>
    </mc:Choice>
    <mc:Fallback>
      <p:transition spd="slow" advTm="128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792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792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20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video>
              <p:cMediaNode vol="80000" mute="1">
                <p:cTn id="21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audio isNarration="1">
              <p:cMediaNode vol="80000" showWhenStopped="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  <p:bldLst>
      <p:bldP spid="7" grpId="0"/>
    </p:bldLst>
  </p:timing>
  <p:extLst>
    <p:ext uri="{E180D4A7-C9FB-4DFB-919C-405C955672EB}">
      <p14:showEvtLst xmlns:p14="http://schemas.microsoft.com/office/powerpoint/2010/main">
        <p14:playEvt time="225" objId="5"/>
        <p14:playEvt time="317" objId="6"/>
        <p14:playEvt time="8346" objId="5"/>
        <p14:playEvt time="8374" objId="6"/>
        <p14:stopEvt time="12741" objId="5"/>
        <p14:stopEvt time="12741" objId="6"/>
      </p14:showEvt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99C0A8A6-C4A0-4C2F-879D-A1C4FB6962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Antonio Colelli - S301146</a:t>
            </a: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9B8FF708-BCF3-48FF-AC95-EB2677148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F7BC5-63F0-416F-8814-5A45D58DD0AB}" type="slidenum">
              <a:rPr lang="it-IT" smtClean="0"/>
              <a:t>5</a:t>
            </a:fld>
            <a:endParaRPr lang="it-IT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A03012F9-3F4D-4DCE-83A4-20145F75EF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" y="684137"/>
            <a:ext cx="4201111" cy="23720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73DE947F-9EF3-4F51-90E1-80467A45235B}"/>
              </a:ext>
            </a:extLst>
          </p:cNvPr>
          <p:cNvSpPr txBox="1"/>
          <p:nvPr/>
        </p:nvSpPr>
        <p:spPr>
          <a:xfrm>
            <a:off x="182880" y="217714"/>
            <a:ext cx="3827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/>
              <a:t>gestione_pong.h</a:t>
            </a:r>
            <a:r>
              <a:rPr lang="it-IT" dirty="0"/>
              <a:t> e prime funzioni base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B9482FB7-6D73-4FBD-9A67-9A0CEAD52AF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9605" y="402380"/>
            <a:ext cx="7087589" cy="16290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EAA833F9-3A1D-4DE4-B0B0-C4AF72EE283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6826" y="2121823"/>
            <a:ext cx="4234527" cy="42345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7FF5717C-A123-4D04-8C3B-DE349AC557C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4601" y="3893063"/>
            <a:ext cx="2715004" cy="14384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F61D41D9-68FE-4F96-9AF8-30D3603447DD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97853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278"/>
    </mc:Choice>
    <mc:Fallback xmlns="">
      <p:transition spd="slow" advTm="262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  <p:bldLst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8942776F-9A8E-44A7-9BF4-399D18CE64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Antonio Colelli - S301146</a:t>
            </a: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B4297FB9-85A7-4C56-8111-0EEE4BC04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F7BC5-63F0-416F-8814-5A45D58DD0AB}" type="slidenum">
              <a:rPr lang="it-IT" smtClean="0"/>
              <a:t>6</a:t>
            </a:fld>
            <a:endParaRPr lang="it-IT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334A3966-565E-497C-AB08-5E00C8F3209F}"/>
              </a:ext>
            </a:extLst>
          </p:cNvPr>
          <p:cNvSpPr txBox="1"/>
          <p:nvPr/>
        </p:nvSpPr>
        <p:spPr>
          <a:xfrm>
            <a:off x="376570" y="271762"/>
            <a:ext cx="2226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Gestione </a:t>
            </a:r>
            <a:r>
              <a:rPr lang="it-IT" dirty="0" err="1"/>
              <a:t>button</a:t>
            </a:r>
            <a:r>
              <a:rPr lang="it-IT" dirty="0"/>
              <a:t> – RIT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56EBD87C-A051-412B-A97A-9BE29F4832D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6570" y="780733"/>
            <a:ext cx="3932145" cy="8216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AAACAE21-49D6-4CBF-B31B-0E787001480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6570" y="2082151"/>
            <a:ext cx="3848637" cy="28331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00B1B6F5-A57B-4D65-945B-E14833B43A1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5813" y="824504"/>
            <a:ext cx="6382257" cy="18879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32E9CE05-A0E9-4944-8A9F-232C3C4D42E8}"/>
              </a:ext>
            </a:extLst>
          </p:cNvPr>
          <p:cNvSpPr txBox="1"/>
          <p:nvPr/>
        </p:nvSpPr>
        <p:spPr>
          <a:xfrm>
            <a:off x="4916870" y="389506"/>
            <a:ext cx="1910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In </a:t>
            </a:r>
            <a:r>
              <a:rPr lang="it-IT" dirty="0" err="1"/>
              <a:t>RIT_IRQHandler</a:t>
            </a:r>
            <a:endParaRPr lang="it-IT" dirty="0"/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7377C09D-C17C-4BD0-B7A8-9E9AFFDAA2C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3223" y="219633"/>
            <a:ext cx="1638529" cy="11145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9FAD559B-02DD-4932-B5E0-AF6BB85E545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0315" y="521977"/>
            <a:ext cx="2143424" cy="11145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393A49F8-6415-4CAB-94F3-B7FD2971BB9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119" y="2961288"/>
            <a:ext cx="2114845" cy="20005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9" name="Connettore diritto 18">
            <a:extLst>
              <a:ext uri="{FF2B5EF4-FFF2-40B4-BE49-F238E27FC236}">
                <a16:creationId xmlns:a16="http://schemas.microsoft.com/office/drawing/2014/main" id="{665833F5-55C2-45FA-81A9-BE3995E223C9}"/>
              </a:ext>
            </a:extLst>
          </p:cNvPr>
          <p:cNvCxnSpPr/>
          <p:nvPr/>
        </p:nvCxnSpPr>
        <p:spPr>
          <a:xfrm>
            <a:off x="4659086" y="287383"/>
            <a:ext cx="0" cy="61092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A009D0C2-3C81-447A-A039-378F2F06C3EC}"/>
              </a:ext>
            </a:extLst>
          </p:cNvPr>
          <p:cNvSpPr txBox="1"/>
          <p:nvPr/>
        </p:nvSpPr>
        <p:spPr>
          <a:xfrm>
            <a:off x="376570" y="5133458"/>
            <a:ext cx="16546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100" dirty="0"/>
              <a:t>/ = variabile non rilevante</a:t>
            </a:r>
          </a:p>
        </p:txBody>
      </p:sp>
      <p:pic>
        <p:nvPicPr>
          <p:cNvPr id="41" name="Video 40">
            <a:hlinkClick r:id="" action="ppaction://media"/>
            <a:extLst>
              <a:ext uri="{FF2B5EF4-FFF2-40B4-BE49-F238E27FC236}">
                <a16:creationId xmlns:a16="http://schemas.microsoft.com/office/drawing/2014/main" id="{B3C4EEDA-E646-4574-9109-179FF19B592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>
                  <p14:trim end="20998"/>
                </p14:media>
              </p:ext>
            </p:extLst>
          </p:nvPr>
        </p:nvPicPr>
        <p:blipFill rotWithShape="1">
          <a:blip r:embed="rId13"/>
          <a:srcRect l="9730" r="13613"/>
          <a:stretch>
            <a:fillRect/>
          </a:stretch>
        </p:blipFill>
        <p:spPr>
          <a:xfrm>
            <a:off x="7271578" y="3077615"/>
            <a:ext cx="4292565" cy="3149988"/>
          </a:xfrm>
          <a:prstGeom prst="rect">
            <a:avLst/>
          </a:prstGeom>
          <a:effectLst>
            <a:outerShdw blurRad="1143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3" name="Audio 22">
            <a:hlinkClick r:id="" action="ppaction://media"/>
            <a:extLst>
              <a:ext uri="{FF2B5EF4-FFF2-40B4-BE49-F238E27FC236}">
                <a16:creationId xmlns:a16="http://schemas.microsoft.com/office/drawing/2014/main" id="{632F048D-6D1B-4A95-9C1F-45821FE84B02}"/>
              </a:ext>
            </a:extLst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04607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203"/>
    </mc:Choice>
    <mc:Fallback xmlns="">
      <p:transition spd="slow" advTm="262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7" dur="26136" fill="hold"/>
                                        <p:tgtEl>
                                          <p:spTgt spid="4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21212">
                <p:cTn id="53" fill="hold" display="0">
                  <p:stCondLst>
                    <p:cond delay="indefinite"/>
                  </p:stCondLst>
                </p:cTn>
                <p:tgtEl>
                  <p:spTgt spid="41"/>
                </p:tgtEl>
              </p:cMediaNode>
            </p:video>
            <p:audio isNarration="1">
              <p:cMediaNode vol="80000" showWhenStopped="0">
                <p:cTn id="5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</p:childTnLst>
        </p:cTn>
      </p:par>
    </p:tnLst>
    <p:bldLst>
      <p:bldP spid="4" grpId="0"/>
      <p:bldP spid="11" grpId="0"/>
      <p:bldP spid="12" grpId="0"/>
    </p:bldLst>
  </p:timing>
  <p:extLst>
    <p:ext uri="{E180D4A7-C9FB-4DFB-919C-405C955672EB}">
      <p14:showEvtLst xmlns:p14="http://schemas.microsoft.com/office/powerpoint/2010/main">
        <p14:playEvt time="200" objId="41"/>
        <p14:stopEvt time="26203" objId="41"/>
      </p14:showEvtLst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73751BC8-4447-4AFB-BD62-F07A6273EE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Antonio Colelli - S301146</a:t>
            </a: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CC8D7CA3-0572-4F95-9EF4-B57E5ECFB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F7BC5-63F0-416F-8814-5A45D58DD0AB}" type="slidenum">
              <a:rPr lang="it-IT" smtClean="0"/>
              <a:t>7</a:t>
            </a:fld>
            <a:endParaRPr lang="it-IT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1F8D1598-979D-46DF-AE7B-2272704EF32A}"/>
              </a:ext>
            </a:extLst>
          </p:cNvPr>
          <p:cNvSpPr txBox="1"/>
          <p:nvPr/>
        </p:nvSpPr>
        <p:spPr>
          <a:xfrm>
            <a:off x="376570" y="271762"/>
            <a:ext cx="3301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Prima parte funzione </a:t>
            </a:r>
            <a:r>
              <a:rPr lang="it-IT" dirty="0" err="1"/>
              <a:t>gioco_pong</a:t>
            </a:r>
            <a:endParaRPr lang="it-IT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AA45861B-BBEE-4CE0-ABD1-AEC718E63EE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147"/>
          <a:stretch/>
        </p:blipFill>
        <p:spPr>
          <a:xfrm>
            <a:off x="232264" y="1438362"/>
            <a:ext cx="5863736" cy="33861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3DE008D0-A132-4B5D-BADD-1A51ED3DFBD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7103" y="3103216"/>
            <a:ext cx="3535097" cy="26614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0BD5580F-51EA-4255-BAF7-444CAA48B86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9451" y="631153"/>
            <a:ext cx="4001909" cy="467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89F49C7C-091A-4B60-83BC-6279E775354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0837" y="5991436"/>
            <a:ext cx="3007392" cy="7298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Video 13">
            <a:hlinkClick r:id="" action="ppaction://media"/>
            <a:extLst>
              <a:ext uri="{FF2B5EF4-FFF2-40B4-BE49-F238E27FC236}">
                <a16:creationId xmlns:a16="http://schemas.microsoft.com/office/drawing/2014/main" id="{90420051-8571-4FB3-A2DD-8709A64C64F2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 rotWithShape="1">
          <a:blip r:embed="rId11"/>
          <a:srcRect l="9853" t="322" r="13757" b="-2208"/>
          <a:stretch/>
        </p:blipFill>
        <p:spPr>
          <a:xfrm>
            <a:off x="8002200" y="136525"/>
            <a:ext cx="3960000" cy="28976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030AD8DE-B9D4-4D21-B103-4F2CE2B0D32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264" y="902758"/>
            <a:ext cx="2455088" cy="2789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6E04A0AF-E060-44D1-880F-3D7ACA0C51B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489"/>
          <a:stretch/>
        </p:blipFill>
        <p:spPr>
          <a:xfrm>
            <a:off x="229800" y="4659086"/>
            <a:ext cx="5863736" cy="16972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4" name="Audio 23">
            <a:hlinkClick r:id="" action="ppaction://media"/>
            <a:extLst>
              <a:ext uri="{FF2B5EF4-FFF2-40B4-BE49-F238E27FC236}">
                <a16:creationId xmlns:a16="http://schemas.microsoft.com/office/drawing/2014/main" id="{0228D8CD-0163-4160-816A-6719D0F87026}"/>
              </a:ext>
            </a:extLst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21121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4611"/>
    </mc:Choice>
    <mc:Fallback xmlns="">
      <p:transition spd="slow" advTm="646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41533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45" repeatCount="indefinite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audio isNarration="1">
              <p:cMediaNode vol="80000" showWhenStopped="0">
                <p:cTn id="4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"/>
                </p:tgtEl>
              </p:cMediaNode>
            </p:audio>
          </p:childTnLst>
        </p:cTn>
      </p:par>
    </p:tnLst>
    <p:bldLst>
      <p:bldP spid="4" grpId="0"/>
    </p:bldLst>
  </p:timing>
  <p:extLst>
    <p:ext uri="{E180D4A7-C9FB-4DFB-919C-405C955672EB}">
      <p14:showEvtLst xmlns:p14="http://schemas.microsoft.com/office/powerpoint/2010/main">
        <p14:playEvt time="177" objId="14"/>
        <p14:pauseEvt time="14580" objId="14"/>
        <p14:seekEvt time="14580" objId="14" seek="14288"/>
        <p14:resumeEvt time="14581" objId="14"/>
        <p14:pauseEvt time="34783" objId="14"/>
        <p14:seekEvt time="34784" objId="14" seek="34345"/>
        <p14:resumeEvt time="34785" objId="14"/>
        <p14:playEvt time="42088" objId="14"/>
        <p14:stopEvt time="64611" objId="14"/>
      </p14:showEvtLst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F6CDEB27-13DC-49F2-B14F-58BE5C8D65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Antonio Colelli - S301146</a:t>
            </a: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DDDD92BB-974E-4CB0-9961-151DCF719E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F7BC5-63F0-416F-8814-5A45D58DD0AB}" type="slidenum">
              <a:rPr lang="it-IT" smtClean="0"/>
              <a:t>8</a:t>
            </a:fld>
            <a:endParaRPr lang="it-IT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C6246E97-3DC5-4D63-B93F-4C23DFA5EABB}"/>
              </a:ext>
            </a:extLst>
          </p:cNvPr>
          <p:cNvSpPr txBox="1"/>
          <p:nvPr/>
        </p:nvSpPr>
        <p:spPr>
          <a:xfrm>
            <a:off x="376570" y="271762"/>
            <a:ext cx="2475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Funzione </a:t>
            </a:r>
            <a:r>
              <a:rPr lang="it-IT" dirty="0" err="1"/>
              <a:t>genera_pallina</a:t>
            </a:r>
            <a:endParaRPr lang="it-IT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AE3AF756-8CB2-4F6D-878F-0008938EE45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041" y="733373"/>
            <a:ext cx="2434241" cy="5679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0DA10173-18B5-46EB-80FF-2A7710FCFD9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624" y="1413593"/>
            <a:ext cx="3363426" cy="6517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EF5D2BCF-DBE7-445E-8F61-D5850FFD5D5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4" b="1264"/>
          <a:stretch/>
        </p:blipFill>
        <p:spPr>
          <a:xfrm>
            <a:off x="4211604" y="122291"/>
            <a:ext cx="2968407" cy="16475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48C0ED2C-FD9D-4768-B01E-85650360499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041" y="2145502"/>
            <a:ext cx="2307748" cy="5077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9FA71C81-72B9-4AEE-AFB5-AA31DBAF1D4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9624" y="2859516"/>
            <a:ext cx="4462242" cy="14938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3D135A2B-2A99-4E2C-8A45-15EA3B0256AD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755"/>
          <a:stretch/>
        </p:blipFill>
        <p:spPr>
          <a:xfrm>
            <a:off x="469624" y="4559705"/>
            <a:ext cx="3929985" cy="21617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4" name="Video 23">
            <a:hlinkClick r:id="" action="ppaction://media"/>
            <a:extLst>
              <a:ext uri="{FF2B5EF4-FFF2-40B4-BE49-F238E27FC236}">
                <a16:creationId xmlns:a16="http://schemas.microsoft.com/office/drawing/2014/main" id="{3600A84B-2A6F-490B-93B1-14E9B26DA76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>
                  <p14:trim st="2970"/>
                </p14:media>
              </p:ext>
            </p:extLst>
          </p:nvPr>
        </p:nvPicPr>
        <p:blipFill rotWithShape="1">
          <a:blip r:embed="rId17"/>
          <a:srcRect l="-1" r="42394"/>
          <a:stretch>
            <a:fillRect/>
          </a:stretch>
        </p:blipFill>
        <p:spPr>
          <a:xfrm>
            <a:off x="8342621" y="-18160"/>
            <a:ext cx="3888000" cy="3796393"/>
          </a:xfrm>
          <a:prstGeom prst="rect">
            <a:avLst/>
          </a:prstGeom>
        </p:spPr>
      </p:pic>
      <p:pic>
        <p:nvPicPr>
          <p:cNvPr id="26" name="Video 25">
            <a:hlinkClick r:id="" action="ppaction://media"/>
            <a:extLst>
              <a:ext uri="{FF2B5EF4-FFF2-40B4-BE49-F238E27FC236}">
                <a16:creationId xmlns:a16="http://schemas.microsoft.com/office/drawing/2014/main" id="{7F600BBC-65E1-4392-8F79-1F41F3B081CD}"/>
              </a:ext>
            </a:extLst>
          </p:cNvPr>
          <p:cNvPicPr>
            <a:picLocks noChangeAspect="1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 rotWithShape="1">
          <a:blip r:embed="rId18"/>
          <a:srcRect l="18851" t="14041" r="62545" b="38718"/>
          <a:stretch/>
        </p:blipFill>
        <p:spPr>
          <a:xfrm>
            <a:off x="5473037" y="1880036"/>
            <a:ext cx="2268000" cy="3240000"/>
          </a:xfrm>
          <a:prstGeom prst="rect">
            <a:avLst/>
          </a:prstGeom>
        </p:spPr>
      </p:pic>
      <p:pic>
        <p:nvPicPr>
          <p:cNvPr id="28" name="Immagine 27">
            <a:extLst>
              <a:ext uri="{FF2B5EF4-FFF2-40B4-BE49-F238E27FC236}">
                <a16:creationId xmlns:a16="http://schemas.microsoft.com/office/drawing/2014/main" id="{0B6018F8-DCCA-431F-82A0-D1B8DFF20683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4700" y="4940046"/>
            <a:ext cx="4689203" cy="3840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0" name="Immagine 29">
            <a:extLst>
              <a:ext uri="{FF2B5EF4-FFF2-40B4-BE49-F238E27FC236}">
                <a16:creationId xmlns:a16="http://schemas.microsoft.com/office/drawing/2014/main" id="{A07DCCAA-308F-4FC0-A118-21F105A4BCE8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598"/>
          <a:stretch/>
        </p:blipFill>
        <p:spPr>
          <a:xfrm>
            <a:off x="5349283" y="5687914"/>
            <a:ext cx="1748233" cy="4456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Video 5">
            <a:hlinkClick r:id="" action="ppaction://media"/>
            <a:extLst>
              <a:ext uri="{FF2B5EF4-FFF2-40B4-BE49-F238E27FC236}">
                <a16:creationId xmlns:a16="http://schemas.microsoft.com/office/drawing/2014/main" id="{4C1EEA01-E06A-4E6F-987F-9041663C7A82}"/>
              </a:ext>
            </a:extLst>
          </p:cNvPr>
          <p:cNvPicPr>
            <a:picLocks noChangeAspect="1"/>
          </p:cNvPicPr>
          <p:nvPr>
            <a:videoFile r:link="rId7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 rotWithShape="1">
          <a:blip r:embed="rId21"/>
          <a:srcRect l="18856" t="14302" r="62547" b="38982"/>
          <a:stretch/>
        </p:blipFill>
        <p:spPr>
          <a:xfrm>
            <a:off x="9564828" y="3926332"/>
            <a:ext cx="1899158" cy="2682937"/>
          </a:xfrm>
          <a:prstGeom prst="rect">
            <a:avLst/>
          </a:prstGeom>
        </p:spPr>
      </p:pic>
      <p:pic>
        <p:nvPicPr>
          <p:cNvPr id="25" name="Audio 24">
            <a:hlinkClick r:id="" action="ppaction://media"/>
            <a:extLst>
              <a:ext uri="{FF2B5EF4-FFF2-40B4-BE49-F238E27FC236}">
                <a16:creationId xmlns:a16="http://schemas.microsoft.com/office/drawing/2014/main" id="{D5C3EA28-ACAB-4A4B-8072-2ECC92306311}"/>
              </a:ext>
            </a:extLst>
          </p:cNvPr>
          <p:cNvPicPr>
            <a:picLocks noChangeAspect="1"/>
          </p:cNvPicPr>
          <p:nvPr>
            <a:audioFile r:link="rId9"/>
            <p:extLst>
              <p:ext uri="{DAA4B4D4-6D71-4841-9C94-3DE7FCFB9230}">
                <p14:media xmlns:p14="http://schemas.microsoft.com/office/powerpoint/2010/main" r:embed="rId8"/>
              </p:ext>
            </p:extLst>
          </p:nvPr>
        </p:nvPicPr>
        <p:blipFill>
          <a:blip r:embed="rId22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83884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9600"/>
    </mc:Choice>
    <mc:Fallback xmlns="">
      <p:transition spd="slow" advTm="996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7" dur="59596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2" dur="1859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4" dur="7530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63" repeatCount="indefinite" fill="hold" display="0">
                  <p:stCondLst>
                    <p:cond delay="indefinite"/>
                  </p:stCondLst>
                </p:cTn>
                <p:tgtEl>
                  <p:spTgt spid="24"/>
                </p:tgtEl>
              </p:cMediaNode>
            </p:video>
            <p:video>
              <p:cMediaNode vol="80000" mute="1">
                <p:cTn id="64" repeatCount="indefinite" fill="hold" display="0">
                  <p:stCondLst>
                    <p:cond delay="indefinite"/>
                  </p:stCondLst>
                </p:cTn>
                <p:tgtEl>
                  <p:spTgt spid="26"/>
                </p:tgtEl>
              </p:cMediaNode>
            </p:video>
            <p:video>
              <p:cMediaNode vol="80000" mute="1">
                <p:cTn id="65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audio isNarration="1">
              <p:cMediaNode vol="80000" showWhenStopped="0">
                <p:cTn id="6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5"/>
                </p:tgtEl>
              </p:cMediaNode>
            </p:audio>
          </p:childTnLst>
        </p:cTn>
      </p:par>
    </p:tnLst>
    <p:bldLst>
      <p:bldP spid="4" grpId="0"/>
    </p:bldLst>
  </p:timing>
  <p:extLst>
    <p:ext uri="{E180D4A7-C9FB-4DFB-919C-405C955672EB}">
      <p14:showEvtLst xmlns:p14="http://schemas.microsoft.com/office/powerpoint/2010/main">
        <p14:playEvt time="10231" objId="24"/>
        <p14:playEvt time="52867" objId="7"/>
        <p14:playEvt time="69948" objId="24"/>
        <p14:playEvt time="71594" objId="7"/>
        <p14:playEvt time="77818" objId="26"/>
        <p14:playEvt time="85479" objId="26"/>
        <p14:playEvt time="90305" objId="7"/>
        <p14:stopEvt time="91269" objId="26"/>
        <p14:playEvt time="91269" objId="26"/>
        <p14:playEvt time="98847" objId="26"/>
        <p14:stopEvt time="99545" objId="24"/>
        <p14:stopEvt time="99545" objId="26"/>
        <p14:stopEvt time="99545" objId="7"/>
      </p14:showEvtLst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94C94201-F489-46D4-916F-D7BDF5D3EE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Antonio Colelli - S301146</a:t>
            </a: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648EFC7C-6595-4BF0-9CE4-6B73F33355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F7BC5-63F0-416F-8814-5A45D58DD0AB}" type="slidenum">
              <a:rPr lang="it-IT" smtClean="0"/>
              <a:t>9</a:t>
            </a:fld>
            <a:endParaRPr lang="it-IT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307E4EAB-566C-4694-967B-EF0F7D0F90C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690" y="855222"/>
            <a:ext cx="3480127" cy="11524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8BCB30C5-CDE9-4764-B98D-D855F5ED8CEA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" r="-1"/>
          <a:stretch/>
        </p:blipFill>
        <p:spPr>
          <a:xfrm>
            <a:off x="5738949" y="577278"/>
            <a:ext cx="5195168" cy="37825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Video 9">
            <a:hlinkClick r:id="" action="ppaction://media"/>
            <a:extLst>
              <a:ext uri="{FF2B5EF4-FFF2-40B4-BE49-F238E27FC236}">
                <a16:creationId xmlns:a16="http://schemas.microsoft.com/office/drawing/2014/main" id="{131D6F3A-ED4D-45B4-A144-350BA661F8A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>
                  <p14:trim st="25394" end="27518.2333"/>
                </p14:media>
              </p:ext>
            </p:extLst>
          </p:nvPr>
        </p:nvPicPr>
        <p:blipFill rotWithShape="1">
          <a:blip r:embed="rId9"/>
          <a:srcRect l="393" t="3" r="42612" b="25460"/>
          <a:stretch>
            <a:fillRect/>
          </a:stretch>
        </p:blipFill>
        <p:spPr>
          <a:xfrm>
            <a:off x="418010" y="2674653"/>
            <a:ext cx="4379430" cy="3222171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13B5A19F-2205-4EBA-8636-5F33002986C1}"/>
              </a:ext>
            </a:extLst>
          </p:cNvPr>
          <p:cNvSpPr txBox="1"/>
          <p:nvPr/>
        </p:nvSpPr>
        <p:spPr>
          <a:xfrm>
            <a:off x="376570" y="271762"/>
            <a:ext cx="3547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Seconda parte funzione </a:t>
            </a:r>
            <a:r>
              <a:rPr lang="it-IT" dirty="0" err="1"/>
              <a:t>gioco_pong</a:t>
            </a:r>
            <a:endParaRPr lang="it-IT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4358EEDC-09DB-4D65-8B1F-F2F877A1D1D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9428" y="4717978"/>
            <a:ext cx="2810267" cy="10288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D8431987-E6D9-4634-9461-6C474B0E33A7}"/>
              </a:ext>
            </a:extLst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585954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055"/>
    </mc:Choice>
    <mc:Fallback>
      <p:transition spd="slow" advTm="310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2592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24242">
                <p:cTn id="30" repeatCount="indefinite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audio isNarration="1">
              <p:cMediaNode vol="80000" showWhenStopped="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  <p:bldLst>
      <p:bldP spid="11" grpId="0"/>
    </p:bldLst>
  </p:timing>
  <p:extLst>
    <p:ext uri="{E180D4A7-C9FB-4DFB-919C-405C955672EB}">
      <p14:showEvtLst xmlns:p14="http://schemas.microsoft.com/office/powerpoint/2010/main">
        <p14:playEvt time="13833" objId="10"/>
        <p14:stopEvt time="30831" objId="10"/>
      </p14:showEvtLst>
    </p:ext>
  </p:extLs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1|4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4|2|1.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7|3.9|2.9|4.6|4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6|4.2|8.6|26|16.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3|1.7|17|25.6|5.5|19.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2|8.5|8.9"/>
</p:tagLst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1414</TotalTime>
  <Words>107</Words>
  <Application>Microsoft Office PowerPoint</Application>
  <PresentationFormat>Widescreen</PresentationFormat>
  <Paragraphs>32</Paragraphs>
  <Slides>10</Slides>
  <Notes>0</Notes>
  <HiddenSlides>0</HiddenSlides>
  <MMClips>18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Tema di Office</vt:lpstr>
      <vt:lpstr>Progetto 1 extra 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Progetto 1 extra point</dc:title>
  <dc:creator>Antonio</dc:creator>
  <cp:lastModifiedBy>Antonio</cp:lastModifiedBy>
  <cp:revision>85</cp:revision>
  <dcterms:created xsi:type="dcterms:W3CDTF">2021-12-28T19:49:07Z</dcterms:created>
  <dcterms:modified xsi:type="dcterms:W3CDTF">2022-01-05T10:45:28Z</dcterms:modified>
</cp:coreProperties>
</file>